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506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DC75CC-EEE3-4DF7-A71F-8B5B4BCB5769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5C1B20-35A4-4001-8D91-0B3B57CA4A4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69FC14-B939-4AB8-8517-9C3ED2641AB0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AA4F02-172C-46C5-A785-F0EE823BED3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t-L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1EDF0-3799-4C33-BF84-0596E2B21E31}" type="slidenum">
              <a:rPr lang="lt-LT" smtClean="0"/>
              <a:pPr>
                <a:defRPr/>
              </a:pPr>
              <a:t>1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63A9-BE4B-4010-8F95-2E746A7A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2062-823F-471D-A920-B1CBE0964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7AF1-2AC8-4278-8BAE-A93CB90E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D952-36BE-4883-995A-22ED7C927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63747-7804-4492-8480-4DA25A7C5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3699-F5DD-4E68-BEB0-E0BF395F0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39E8-A71B-4E35-91EF-C04A6A326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71C20B4-8AB7-4145-B4C8-FEEC06AD4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6249E-7CCF-4CBB-96D1-DAE6C9BCB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3123248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Pandėlio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str.15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0,1530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d200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0,02Km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92175"/>
          </a:xfrm>
        </p:spPr>
        <p:txBody>
          <a:bodyPr rtlCol="0">
            <a:normAutofit fontScale="85000" lnSpcReduction="10000"/>
          </a:bodyPr>
          <a:lstStyle/>
          <a:p>
            <a:pPr>
              <a:buNone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>
              <a:buNone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42"/>
          <p:cNvPicPr>
            <a:picLocks noChangeAspect="1" noChangeArrowheads="1"/>
          </p:cNvPicPr>
          <p:nvPr/>
        </p:nvPicPr>
        <p:blipFill>
          <a:blip r:embed="rId4" cstate="print"/>
          <a:srcRect l="1973" t="21443" r="70316" b="6908"/>
          <a:stretch>
            <a:fillRect/>
          </a:stretch>
        </p:blipFill>
        <p:spPr bwMode="auto">
          <a:xfrm>
            <a:off x="3789363" y="3422650"/>
            <a:ext cx="229552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42" descr="C:\Documents and Settings\Darbuotojas\Desktop\New Folder\doc.0003-page-002.jpg"/>
          <p:cNvPicPr>
            <a:picLocks noChangeAspect="1" noChangeArrowheads="1"/>
          </p:cNvPicPr>
          <p:nvPr/>
        </p:nvPicPr>
        <p:blipFill>
          <a:blip r:embed="rId5" cstate="print"/>
          <a:srcRect l="32323" t="30013" r="22221"/>
          <a:stretch>
            <a:fillRect/>
          </a:stretch>
        </p:blipFill>
        <p:spPr bwMode="auto">
          <a:xfrm>
            <a:off x="728663" y="3332163"/>
            <a:ext cx="20256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042988" y="4232275"/>
            <a:ext cx="495300" cy="2714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42988" y="3692525"/>
            <a:ext cx="315912" cy="5397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58900" y="3692525"/>
            <a:ext cx="495300" cy="3159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538288" y="4008438"/>
            <a:ext cx="315912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19600" y="4187825"/>
            <a:ext cx="88900" cy="1793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8500" y="4187825"/>
            <a:ext cx="180975" cy="904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598988" y="4278313"/>
            <a:ext cx="90487" cy="1793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19600" y="4367213"/>
            <a:ext cx="179388" cy="90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80</Words>
  <Application>Microsoft Office PowerPoint</Application>
  <PresentationFormat>A4 formatas (210x297 mm)</PresentationFormat>
  <Paragraphs>21</Paragraphs>
  <Slides>1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140</cp:revision>
  <dcterms:created xsi:type="dcterms:W3CDTF">2006-08-16T00:00:00Z</dcterms:created>
  <dcterms:modified xsi:type="dcterms:W3CDTF">2015-06-15T11:11:32Z</dcterms:modified>
</cp:coreProperties>
</file>